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309" r:id="rId5"/>
    <p:sldId id="312" r:id="rId6"/>
    <p:sldId id="273" r:id="rId7"/>
    <p:sldId id="310" r:id="rId8"/>
    <p:sldId id="292" r:id="rId9"/>
    <p:sldId id="274" r:id="rId10"/>
    <p:sldId id="313" r:id="rId11"/>
    <p:sldId id="293" r:id="rId12"/>
    <p:sldId id="294" r:id="rId13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Footlight MT Light" panose="0204060206030A020304" pitchFamily="18" charset="77"/>
      <p:regular r:id="rId18"/>
    </p:embeddedFont>
    <p:embeddedFont>
      <p:font typeface="Nickainley Normal" pitchFamily="2" charset="77"/>
      <p:regular r:id="rId19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E9DAC1"/>
    <a:srgbClr val="C3BBDC"/>
    <a:srgbClr val="B6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20F270-9E16-D847-9E89-5EB91ADFA44D}" v="24" dt="2022-09-26T12:39:02.4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com Tema 1 - Ênfas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18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2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Relationship Id="rId27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6C20F270-9E16-D847-9E89-5EB91ADFA44D}"/>
    <pc:docChg chg="custSel modSld">
      <pc:chgData name="UNB - AMa - Wanessa Cristina Reis Ribeiro" userId="cfec2968-652d-4b1c-88d7-e41096db917c" providerId="ADAL" clId="{6C20F270-9E16-D847-9E89-5EB91ADFA44D}" dt="2022-09-26T12:39:02.465" v="13"/>
      <pc:docMkLst>
        <pc:docMk/>
      </pc:docMkLst>
      <pc:sldChg chg="addSp delSp modSp mod">
        <pc:chgData name="UNB - AMa - Wanessa Cristina Reis Ribeiro" userId="cfec2968-652d-4b1c-88d7-e41096db917c" providerId="ADAL" clId="{6C20F270-9E16-D847-9E89-5EB91ADFA44D}" dt="2022-09-26T12:39:02.465" v="13"/>
        <pc:sldMkLst>
          <pc:docMk/>
          <pc:sldMk cId="3386527472" sldId="293"/>
        </pc:sldMkLst>
        <pc:spChg chg="add mod">
          <ac:chgData name="UNB - AMa - Wanessa Cristina Reis Ribeiro" userId="cfec2968-652d-4b1c-88d7-e41096db917c" providerId="ADAL" clId="{6C20F270-9E16-D847-9E89-5EB91ADFA44D}" dt="2022-09-26T12:39:02.465" v="13"/>
          <ac:spMkLst>
            <pc:docMk/>
            <pc:sldMk cId="3386527472" sldId="293"/>
            <ac:spMk id="2" creationId="{ACC353CA-B4C7-13DC-0BE9-495DE5C953FC}"/>
          </ac:spMkLst>
        </pc:spChg>
        <pc:spChg chg="del">
          <ac:chgData name="UNB - AMa - Wanessa Cristina Reis Ribeiro" userId="cfec2968-652d-4b1c-88d7-e41096db917c" providerId="ADAL" clId="{6C20F270-9E16-D847-9E89-5EB91ADFA44D}" dt="2022-09-26T12:39:02.147" v="12" actId="478"/>
          <ac:spMkLst>
            <pc:docMk/>
            <pc:sldMk cId="3386527472" sldId="293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6C20F270-9E16-D847-9E89-5EB91ADFA44D}" dt="2022-09-26T12:38:41.003" v="2" actId="20577"/>
        <pc:sldMkLst>
          <pc:docMk/>
          <pc:sldMk cId="905390572" sldId="309"/>
        </pc:sldMkLst>
        <pc:spChg chg="mod">
          <ac:chgData name="UNB - AMa - Wanessa Cristina Reis Ribeiro" userId="cfec2968-652d-4b1c-88d7-e41096db917c" providerId="ADAL" clId="{6C20F270-9E16-D847-9E89-5EB91ADFA44D}" dt="2022-09-26T12:38:41.003" v="2" actId="20577"/>
          <ac:spMkLst>
            <pc:docMk/>
            <pc:sldMk cId="905390572" sldId="309"/>
            <ac:spMk id="2" creationId="{53B2A96D-0D5A-4F7A-9B11-D6F1E99164FD}"/>
          </ac:spMkLst>
        </pc:spChg>
      </pc:sldChg>
      <pc:sldChg chg="modSp mod">
        <pc:chgData name="UNB - AMa - Wanessa Cristina Reis Ribeiro" userId="cfec2968-652d-4b1c-88d7-e41096db917c" providerId="ADAL" clId="{6C20F270-9E16-D847-9E89-5EB91ADFA44D}" dt="2022-09-26T12:38:51.455" v="11" actId="20577"/>
        <pc:sldMkLst>
          <pc:docMk/>
          <pc:sldMk cId="3375622645" sldId="312"/>
        </pc:sldMkLst>
        <pc:spChg chg="mod">
          <ac:chgData name="UNB - AMa - Wanessa Cristina Reis Ribeiro" userId="cfec2968-652d-4b1c-88d7-e41096db917c" providerId="ADAL" clId="{6C20F270-9E16-D847-9E89-5EB91ADFA44D}" dt="2022-09-26T12:38:51.455" v="11" actId="20577"/>
          <ac:spMkLst>
            <pc:docMk/>
            <pc:sldMk cId="3375622645" sldId="312"/>
            <ac:spMk id="2" creationId="{53B2A96D-0D5A-4F7A-9B11-D6F1E99164F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10985896" cy="11931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2"/>
            <a:ext cx="12192000" cy="500210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  <p:sldLayoutId id="2147483670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19" b="11719"/>
          <a:stretch>
            <a:fillRect/>
          </a:stretch>
        </p:blipFill>
        <p:spPr/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3" name="Imagem 2" descr="Uma imagem contendo Logotipo&#10;&#10;Descrição gerada automaticamente">
            <a:extLst>
              <a:ext uri="{FF2B5EF4-FFF2-40B4-BE49-F238E27FC236}">
                <a16:creationId xmlns:a16="http://schemas.microsoft.com/office/drawing/2014/main" id="{7F76330C-33CA-7855-5613-EBBEC9F5C0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25" y="80724"/>
            <a:ext cx="7586663" cy="6641144"/>
          </a:xfrm>
          <a:prstGeom prst="rect">
            <a:avLst/>
          </a:prstGeom>
        </p:spPr>
      </p:pic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5AA606D4-6CE1-6A1C-7DB5-D0C07E1763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75" y="4848224"/>
            <a:ext cx="1803400" cy="13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7091AD85-DE3C-B58F-5C96-EECBB71AC7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582296"/>
              </p:ext>
            </p:extLst>
          </p:nvPr>
        </p:nvGraphicFramePr>
        <p:xfrm>
          <a:off x="1443595" y="998876"/>
          <a:ext cx="9429740" cy="470142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703723">
                  <a:extLst>
                    <a:ext uri="{9D8B030D-6E8A-4147-A177-3AD203B41FA5}">
                      <a16:colId xmlns:a16="http://schemas.microsoft.com/office/drawing/2014/main" val="3843821407"/>
                    </a:ext>
                  </a:extLst>
                </a:gridCol>
                <a:gridCol w="4726017">
                  <a:extLst>
                    <a:ext uri="{9D8B030D-6E8A-4147-A177-3AD203B41FA5}">
                      <a16:colId xmlns:a16="http://schemas.microsoft.com/office/drawing/2014/main" val="2984674366"/>
                    </a:ext>
                  </a:extLst>
                </a:gridCol>
              </a:tblGrid>
              <a:tr h="4274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 dirty="0" err="1">
                          <a:solidFill>
                            <a:srgbClr val="4E2783"/>
                          </a:solidFill>
                          <a:effectLst/>
                        </a:rPr>
                        <a:t>Llaves</a:t>
                      </a:r>
                      <a:r>
                        <a:rPr lang="pt-BR" sz="1800" b="0" dirty="0">
                          <a:solidFill>
                            <a:srgbClr val="4E2783"/>
                          </a:solidFill>
                          <a:effectLst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>
                          <a:solidFill>
                            <a:srgbClr val="4E2783"/>
                          </a:solidFill>
                          <a:effectLst/>
                        </a:rPr>
                        <a:t>Correspondencias y facturas</a:t>
                      </a: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1221945"/>
                  </a:ext>
                </a:extLst>
              </a:tr>
              <a:tr h="4274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 dirty="0" err="1">
                          <a:solidFill>
                            <a:srgbClr val="4E2783"/>
                          </a:solidFill>
                          <a:effectLst/>
                        </a:rPr>
                        <a:t>Direcciones</a:t>
                      </a:r>
                      <a:r>
                        <a:rPr lang="pt-BR" sz="1800" b="0" dirty="0">
                          <a:solidFill>
                            <a:srgbClr val="4E2783"/>
                          </a:solidFill>
                          <a:effectLst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>
                          <a:solidFill>
                            <a:srgbClr val="4E2783"/>
                          </a:solidFill>
                          <a:effectLst/>
                        </a:rPr>
                        <a:t>Números de teléfono </a:t>
                      </a: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061387"/>
                  </a:ext>
                </a:extLst>
              </a:tr>
              <a:tr h="4274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 dirty="0">
                          <a:solidFill>
                            <a:srgbClr val="4E2783"/>
                          </a:solidFill>
                          <a:effectLst/>
                        </a:rPr>
                        <a:t>Caja de regalo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>
                          <a:solidFill>
                            <a:srgbClr val="4E2783"/>
                          </a:solidFill>
                          <a:effectLst/>
                        </a:rPr>
                        <a:t>Garantías </a:t>
                      </a: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168554"/>
                  </a:ext>
                </a:extLst>
              </a:tr>
              <a:tr h="4274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 dirty="0" err="1">
                          <a:solidFill>
                            <a:srgbClr val="4E2783"/>
                          </a:solidFill>
                          <a:effectLst/>
                        </a:rPr>
                        <a:t>Cocina</a:t>
                      </a:r>
                      <a:r>
                        <a:rPr lang="pt-BR" sz="1800" b="0" dirty="0">
                          <a:solidFill>
                            <a:srgbClr val="4E2783"/>
                          </a:solidFill>
                          <a:effectLst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>
                          <a:solidFill>
                            <a:srgbClr val="4E2783"/>
                          </a:solidFill>
                          <a:effectLst/>
                        </a:rPr>
                        <a:t>Armario de ropas </a:t>
                      </a: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420701"/>
                  </a:ext>
                </a:extLst>
              </a:tr>
              <a:tr h="4274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 dirty="0" err="1">
                          <a:solidFill>
                            <a:srgbClr val="4E2783"/>
                          </a:solidFill>
                          <a:effectLst/>
                        </a:rPr>
                        <a:t>Armario</a:t>
                      </a:r>
                      <a:r>
                        <a:rPr lang="pt-BR" sz="1800" b="0" dirty="0">
                          <a:solidFill>
                            <a:srgbClr val="4E2783"/>
                          </a:solidFill>
                          <a:effectLst/>
                        </a:rPr>
                        <a:t> de alimentos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 dirty="0" err="1">
                          <a:solidFill>
                            <a:srgbClr val="4E2783"/>
                          </a:solidFill>
                          <a:effectLst/>
                        </a:rPr>
                        <a:t>Garaje</a:t>
                      </a:r>
                      <a:r>
                        <a:rPr lang="pt-BR" sz="1800" b="0" dirty="0">
                          <a:solidFill>
                            <a:srgbClr val="4E2783"/>
                          </a:solidFill>
                          <a:effectLst/>
                        </a:rPr>
                        <a:t> </a:t>
                      </a: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916202"/>
                  </a:ext>
                </a:extLst>
              </a:tr>
              <a:tr h="4274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>
                          <a:solidFill>
                            <a:srgbClr val="4E2783"/>
                          </a:solidFill>
                          <a:effectLst/>
                        </a:rPr>
                        <a:t>Depósito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 dirty="0" err="1">
                          <a:solidFill>
                            <a:srgbClr val="4E2783"/>
                          </a:solidFill>
                          <a:effectLst/>
                        </a:rPr>
                        <a:t>Herramientas</a:t>
                      </a:r>
                      <a:r>
                        <a:rPr lang="pt-BR" sz="1800" b="0" dirty="0">
                          <a:solidFill>
                            <a:srgbClr val="4E2783"/>
                          </a:solidFill>
                          <a:effectLst/>
                        </a:rPr>
                        <a:t> </a:t>
                      </a: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8363229"/>
                  </a:ext>
                </a:extLst>
              </a:tr>
              <a:tr h="4274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>
                          <a:solidFill>
                            <a:srgbClr val="4E2783"/>
                          </a:solidFill>
                          <a:effectLst/>
                        </a:rPr>
                        <a:t>Cajones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 dirty="0" err="1">
                          <a:solidFill>
                            <a:srgbClr val="4E2783"/>
                          </a:solidFill>
                          <a:effectLst/>
                        </a:rPr>
                        <a:t>Archivo</a:t>
                      </a:r>
                      <a:r>
                        <a:rPr lang="pt-BR" sz="1800" b="0" dirty="0">
                          <a:solidFill>
                            <a:srgbClr val="4E2783"/>
                          </a:solidFill>
                          <a:effectLst/>
                        </a:rPr>
                        <a:t> </a:t>
                      </a: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117170"/>
                  </a:ext>
                </a:extLst>
              </a:tr>
              <a:tr h="4274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>
                          <a:solidFill>
                            <a:srgbClr val="4E2783"/>
                          </a:solidFill>
                          <a:effectLst/>
                        </a:rPr>
                        <a:t>Libros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 dirty="0" err="1">
                          <a:solidFill>
                            <a:srgbClr val="4E2783"/>
                          </a:solidFill>
                          <a:effectLst/>
                        </a:rPr>
                        <a:t>Santuario</a:t>
                      </a:r>
                      <a:r>
                        <a:rPr lang="pt-BR" sz="1800" b="0" dirty="0">
                          <a:solidFill>
                            <a:srgbClr val="4E2783"/>
                          </a:solidFill>
                          <a:effectLst/>
                        </a:rPr>
                        <a:t> </a:t>
                      </a: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7127456"/>
                  </a:ext>
                </a:extLst>
              </a:tr>
              <a:tr h="4274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>
                          <a:solidFill>
                            <a:srgbClr val="4E2783"/>
                          </a:solidFill>
                          <a:effectLst/>
                        </a:rPr>
                        <a:t>Cartera de uso personal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 dirty="0" err="1">
                          <a:solidFill>
                            <a:srgbClr val="4E2783"/>
                          </a:solidFill>
                          <a:effectLst/>
                        </a:rPr>
                        <a:t>Escritorio</a:t>
                      </a:r>
                      <a:endParaRPr lang="pt-BR" sz="1800" b="0" dirty="0">
                        <a:solidFill>
                          <a:srgbClr val="4E2783"/>
                        </a:solidFill>
                        <a:effectLst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240863"/>
                  </a:ext>
                </a:extLst>
              </a:tr>
              <a:tr h="4274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>
                          <a:solidFill>
                            <a:srgbClr val="4E2783"/>
                          </a:solidFill>
                          <a:effectLst/>
                        </a:rPr>
                        <a:t>Planner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 dirty="0" err="1">
                          <a:solidFill>
                            <a:srgbClr val="4E2783"/>
                          </a:solidFill>
                          <a:effectLst/>
                        </a:rPr>
                        <a:t>Cartera</a:t>
                      </a:r>
                      <a:r>
                        <a:rPr lang="pt-BR" sz="1800" b="0" dirty="0">
                          <a:solidFill>
                            <a:srgbClr val="4E2783"/>
                          </a:solidFill>
                          <a:effectLst/>
                        </a:rPr>
                        <a:t> </a:t>
                      </a: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4328489"/>
                  </a:ext>
                </a:extLst>
              </a:tr>
              <a:tr h="4274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>
                          <a:solidFill>
                            <a:srgbClr val="4E2783"/>
                          </a:solidFill>
                          <a:effectLst/>
                        </a:rPr>
                        <a:t> 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1800" b="0" dirty="0">
                          <a:solidFill>
                            <a:srgbClr val="4E2783"/>
                          </a:solidFill>
                          <a:effectLst/>
                        </a:rPr>
                        <a:t> </a:t>
                      </a: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1232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790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4138915" y="2967335"/>
            <a:ext cx="3914170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bg1"/>
                </a:solidFill>
                <a:effectLst/>
              </a:rPr>
              <a:t>La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mujer</a:t>
            </a:r>
            <a:r>
              <a:rPr lang="pt-BR" sz="2000" dirty="0">
                <a:solidFill>
                  <a:schemeClr val="bg1"/>
                </a:solidFill>
                <a:effectLst/>
              </a:rPr>
              <a:t> de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éxito</a:t>
            </a:r>
            <a:r>
              <a:rPr lang="pt-BR" sz="2000" dirty="0">
                <a:solidFill>
                  <a:schemeClr val="bg1"/>
                </a:solidFill>
                <a:effectLst/>
              </a:rPr>
              <a:t> toma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el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control</a:t>
            </a:r>
            <a:r>
              <a:rPr lang="pt-BR" sz="2000" dirty="0">
                <a:solidFill>
                  <a:schemeClr val="bg1"/>
                </a:solidFill>
                <a:effectLst/>
              </a:rPr>
              <a:t> de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su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tiempo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y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su</a:t>
            </a:r>
            <a:r>
              <a:rPr lang="pt-BR" sz="2000" dirty="0">
                <a:solidFill>
                  <a:schemeClr val="bg1"/>
                </a:solidFill>
                <a:effectLst/>
              </a:rPr>
              <a:t> entorno.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ACC353CA-B4C7-13DC-0BE9-495DE5C953FC}"/>
              </a:ext>
            </a:extLst>
          </p:cNvPr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Principio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del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éxito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ço Reservado para Imagem 25">
            <a:extLst>
              <a:ext uri="{FF2B5EF4-FFF2-40B4-BE49-F238E27FC236}">
                <a16:creationId xmlns:a16="http://schemas.microsoft.com/office/drawing/2014/main" id="{8FAE1869-18A8-1F20-8A99-6F4F1C4F51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pic>
        <p:nvPicPr>
          <p:cNvPr id="6" name="Imagem 5" descr="Uma imagem contendo Círculo&#10;&#10;Descrição gerada automaticamente">
            <a:extLst>
              <a:ext uri="{FF2B5EF4-FFF2-40B4-BE49-F238E27FC236}">
                <a16:creationId xmlns:a16="http://schemas.microsoft.com/office/drawing/2014/main" id="{49A12A6E-491E-FE5F-7C61-2009A07FDA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88" y="854057"/>
            <a:ext cx="6408189" cy="5597801"/>
          </a:xfrm>
          <a:prstGeom prst="rect">
            <a:avLst/>
          </a:prstGeom>
        </p:spPr>
      </p:pic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768604" y="952699"/>
            <a:ext cx="4749885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“Querido Dios,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quiero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ser más organizada.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mostrarme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tu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maravilloso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plan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al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hacer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nuestro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mundo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poner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todo junto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tan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perfectamente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hacerme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hermosa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forma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está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hecho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mi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cuerpo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tan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ordenado.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cuidar de mi entorno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mí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misma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para que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pueda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glorificarte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todo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soy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hago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 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limpiar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desorden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del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espacio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donde vivo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trabajo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 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limpiar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desorden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mi mente, para que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pueda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centrarme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tu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bondad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planificar mi vida.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Amén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”.</a:t>
            </a: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9E28DF3D-F173-C585-A963-9EB1CE2F9177}"/>
              </a:ext>
            </a:extLst>
          </p:cNvPr>
          <p:cNvSpPr txBox="1"/>
          <p:nvPr/>
        </p:nvSpPr>
        <p:spPr>
          <a:xfrm>
            <a:off x="2088036" y="2635631"/>
            <a:ext cx="2526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oración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hoy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34533" y="650391"/>
            <a:ext cx="48649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5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9</a:t>
            </a:r>
            <a:endParaRPr lang="en-US" sz="35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669" y="1157909"/>
            <a:ext cx="1375403" cy="1879072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5939304" y="2214346"/>
            <a:ext cx="4546799" cy="4556865"/>
          </a:xfrm>
          <a:prstGeom prst="rect">
            <a:avLst/>
          </a:prstGeom>
        </p:spPr>
      </p:pic>
      <p:pic>
        <p:nvPicPr>
          <p:cNvPr id="12" name="Imagem 11" descr="Mulher sentada com computador no colo&#10;&#10;Descrição gerada automaticamente">
            <a:extLst>
              <a:ext uri="{FF2B5EF4-FFF2-40B4-BE49-F238E27FC236}">
                <a16:creationId xmlns:a16="http://schemas.microsoft.com/office/drawing/2014/main" id="{F6866028-BE9E-2742-564C-438E15F9F42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89" r="1867"/>
          <a:stretch/>
        </p:blipFill>
        <p:spPr>
          <a:xfrm>
            <a:off x="7697074" y="1017039"/>
            <a:ext cx="5578058" cy="6033075"/>
          </a:xfrm>
          <a:prstGeom prst="rect">
            <a:avLst/>
          </a:prstGeom>
        </p:spPr>
      </p:pic>
      <p:sp>
        <p:nvSpPr>
          <p:cNvPr id="3" name="TextBox 33">
            <a:extLst>
              <a:ext uri="{FF2B5EF4-FFF2-40B4-BE49-F238E27FC236}">
                <a16:creationId xmlns:a16="http://schemas.microsoft.com/office/drawing/2014/main" id="{CCED97B5-CFB7-F4A7-B3FE-5A0A30AF885A}"/>
              </a:ext>
            </a:extLst>
          </p:cNvPr>
          <p:cNvSpPr txBox="1"/>
          <p:nvPr/>
        </p:nvSpPr>
        <p:spPr>
          <a:xfrm>
            <a:off x="1022911" y="4325827"/>
            <a:ext cx="1634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Lección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sp>
        <p:nvSpPr>
          <p:cNvPr id="4" name="TextBox 33">
            <a:extLst>
              <a:ext uri="{FF2B5EF4-FFF2-40B4-BE49-F238E27FC236}">
                <a16:creationId xmlns:a16="http://schemas.microsoft.com/office/drawing/2014/main" id="{D7F84492-A6EC-076E-02BD-3862700E5B02}"/>
              </a:ext>
            </a:extLst>
          </p:cNvPr>
          <p:cNvSpPr txBox="1"/>
          <p:nvPr/>
        </p:nvSpPr>
        <p:spPr>
          <a:xfrm>
            <a:off x="4594458" y="663096"/>
            <a:ext cx="294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Footlight MT Light" panose="0204060206030A020304" pitchFamily="18" charset="77"/>
              </a:rPr>
              <a:t>Una </a:t>
            </a:r>
            <a:r>
              <a:rPr lang="en-US" sz="4000" dirty="0" err="1">
                <a:latin typeface="Footlight MT Light" panose="0204060206030A020304" pitchFamily="18" charset="77"/>
              </a:rPr>
              <a:t>mujer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6" name="TextBox 33">
            <a:extLst>
              <a:ext uri="{FF2B5EF4-FFF2-40B4-BE49-F238E27FC236}">
                <a16:creationId xmlns:a16="http://schemas.microsoft.com/office/drawing/2014/main" id="{C6DC3CC6-FC98-71A8-AA45-60A261A75957}"/>
              </a:ext>
            </a:extLst>
          </p:cNvPr>
          <p:cNvSpPr txBox="1"/>
          <p:nvPr/>
        </p:nvSpPr>
        <p:spPr>
          <a:xfrm>
            <a:off x="3857159" y="1343143"/>
            <a:ext cx="40911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organizada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779272" y="2028616"/>
            <a:ext cx="6910828" cy="2814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“Pero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hágase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todo decentemente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con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orden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.”</a:t>
            </a:r>
          </a:p>
          <a:p>
            <a:pPr>
              <a:lnSpc>
                <a:spcPct val="150000"/>
              </a:lnSpc>
            </a:pPr>
            <a:endParaRPr lang="pt-BR" sz="4400" dirty="0">
              <a:solidFill>
                <a:srgbClr val="4E2783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(1 Cor. 14:40).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364" y="704660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4">
            <a:extLst>
              <a:ext uri="{FF2B5EF4-FFF2-40B4-BE49-F238E27FC236}">
                <a16:creationId xmlns:a16="http://schemas.microsoft.com/office/drawing/2014/main" id="{90B3BC24-5B42-460B-600A-689F317D31C5}"/>
              </a:ext>
            </a:extLst>
          </p:cNvPr>
          <p:cNvSpPr/>
          <p:nvPr/>
        </p:nvSpPr>
        <p:spPr>
          <a:xfrm>
            <a:off x="6686123" y="1607573"/>
            <a:ext cx="4395020" cy="473652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6" name="Rectangle 14">
            <a:extLst>
              <a:ext uri="{FF2B5EF4-FFF2-40B4-BE49-F238E27FC236}">
                <a16:creationId xmlns:a16="http://schemas.microsoft.com/office/drawing/2014/main" id="{7B8D33D5-E113-0F66-4714-2650B8674CCB}"/>
              </a:ext>
            </a:extLst>
          </p:cNvPr>
          <p:cNvSpPr/>
          <p:nvPr/>
        </p:nvSpPr>
        <p:spPr>
          <a:xfrm>
            <a:off x="1268361" y="1613005"/>
            <a:ext cx="4395020" cy="473652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53B2A96D-0D5A-4F7A-9B11-D6F1E99164FD}"/>
              </a:ext>
            </a:extLst>
          </p:cNvPr>
          <p:cNvSpPr txBox="1"/>
          <p:nvPr/>
        </p:nvSpPr>
        <p:spPr>
          <a:xfrm>
            <a:off x="3027932" y="686414"/>
            <a:ext cx="661972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500" dirty="0">
                <a:solidFill>
                  <a:srgbClr val="5B1A8E"/>
                </a:solidFill>
                <a:effectLst/>
                <a:latin typeface="Footlight MT Light" panose="0204060206030A020304" pitchFamily="18" charset="77"/>
              </a:rPr>
              <a:t>Organizando tu </a:t>
            </a:r>
            <a:r>
              <a:rPr lang="pt-BR" sz="4500" dirty="0" err="1">
                <a:solidFill>
                  <a:srgbClr val="5B1A8E"/>
                </a:solidFill>
                <a:effectLst/>
                <a:latin typeface="Footlight MT Light" panose="0204060206030A020304" pitchFamily="18" charset="77"/>
              </a:rPr>
              <a:t>tiempo</a:t>
            </a:r>
            <a:endParaRPr lang="pt-BR" sz="4500" dirty="0">
              <a:solidFill>
                <a:srgbClr val="5B1A8E"/>
              </a:solidFill>
              <a:effectLst/>
              <a:latin typeface="Footlight MT Light" panose="0204060206030A020304" pitchFamily="18" charset="77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3F46CA9E-E09A-D5CE-2F22-7CBF6E0FDFF9}"/>
              </a:ext>
            </a:extLst>
          </p:cNvPr>
          <p:cNvSpPr txBox="1"/>
          <p:nvPr/>
        </p:nvSpPr>
        <p:spPr>
          <a:xfrm>
            <a:off x="1876556" y="2161074"/>
            <a:ext cx="3178629" cy="308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</a:rPr>
              <a:t> Aprende a </a:t>
            </a:r>
            <a:r>
              <a:rPr lang="pt-BR" sz="2000" dirty="0" err="1">
                <a:solidFill>
                  <a:srgbClr val="4E2783"/>
                </a:solidFill>
              </a:rPr>
              <a:t>decir</a:t>
            </a:r>
            <a:r>
              <a:rPr lang="pt-BR" sz="2000" dirty="0">
                <a:solidFill>
                  <a:srgbClr val="4E2783"/>
                </a:solidFill>
              </a:rPr>
              <a:t> no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Haz</a:t>
            </a:r>
            <a:r>
              <a:rPr lang="pt-BR" sz="2000" dirty="0">
                <a:solidFill>
                  <a:srgbClr val="4E2783"/>
                </a:solidFill>
              </a:rPr>
              <a:t> una lista de </a:t>
            </a:r>
            <a:r>
              <a:rPr lang="pt-BR" sz="2000" dirty="0" err="1">
                <a:solidFill>
                  <a:srgbClr val="4E2783"/>
                </a:solidFill>
              </a:rPr>
              <a:t>tareas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Establece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plazos</a:t>
            </a:r>
            <a:endParaRPr lang="pt-BR" sz="2000" dirty="0">
              <a:solidFill>
                <a:srgbClr val="4E2783"/>
              </a:solidFill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Recompénsate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</a:rPr>
              <a:t>Utiliza una agenda 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34DEF12-1E1E-E946-CF07-CDC3051C0677}"/>
              </a:ext>
            </a:extLst>
          </p:cNvPr>
          <p:cNvSpPr txBox="1"/>
          <p:nvPr/>
        </p:nvSpPr>
        <p:spPr>
          <a:xfrm>
            <a:off x="7043057" y="2126097"/>
            <a:ext cx="3581400" cy="308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Lleva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un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diario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</a:rPr>
              <a:t>Utiliza tablas (</a:t>
            </a:r>
            <a:r>
              <a:rPr lang="pt-BR" sz="2000" dirty="0" err="1">
                <a:solidFill>
                  <a:srgbClr val="4E2783"/>
                </a:solidFill>
              </a:rPr>
              <a:t>planillas</a:t>
            </a:r>
            <a:r>
              <a:rPr lang="pt-BR" sz="2000" dirty="0">
                <a:solidFill>
                  <a:srgbClr val="4E2783"/>
                </a:solidFill>
              </a:rPr>
              <a:t>)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Ten</a:t>
            </a:r>
            <a:r>
              <a:rPr lang="pt-BR" sz="2000" dirty="0">
                <a:solidFill>
                  <a:srgbClr val="4E2783"/>
                </a:solidFill>
              </a:rPr>
              <a:t> una lista de fechas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</a:rPr>
              <a:t>Crea </a:t>
            </a:r>
            <a:r>
              <a:rPr lang="pt-BR" sz="2000" dirty="0" err="1">
                <a:solidFill>
                  <a:srgbClr val="4E2783"/>
                </a:solidFill>
              </a:rPr>
              <a:t>un</a:t>
            </a:r>
            <a:r>
              <a:rPr lang="pt-BR" sz="2000" dirty="0">
                <a:solidFill>
                  <a:srgbClr val="4E2783"/>
                </a:solidFill>
              </a:rPr>
              <a:t> centro de </a:t>
            </a:r>
            <a:r>
              <a:rPr lang="pt-BR" sz="2000" dirty="0" err="1">
                <a:solidFill>
                  <a:srgbClr val="4E2783"/>
                </a:solidFill>
              </a:rPr>
              <a:t>mensajes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</a:rPr>
              <a:t>Utiliza fichas de </a:t>
            </a:r>
            <a:r>
              <a:rPr lang="pt-BR" sz="2000" dirty="0" err="1">
                <a:solidFill>
                  <a:srgbClr val="4E2783"/>
                </a:solidFill>
              </a:rPr>
              <a:t>trabajo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0539057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4">
            <a:extLst>
              <a:ext uri="{FF2B5EF4-FFF2-40B4-BE49-F238E27FC236}">
                <a16:creationId xmlns:a16="http://schemas.microsoft.com/office/drawing/2014/main" id="{90B3BC24-5B42-460B-600A-689F317D31C5}"/>
              </a:ext>
            </a:extLst>
          </p:cNvPr>
          <p:cNvSpPr/>
          <p:nvPr/>
        </p:nvSpPr>
        <p:spPr>
          <a:xfrm>
            <a:off x="6686123" y="1607573"/>
            <a:ext cx="4395020" cy="473652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6" name="Rectangle 14">
            <a:extLst>
              <a:ext uri="{FF2B5EF4-FFF2-40B4-BE49-F238E27FC236}">
                <a16:creationId xmlns:a16="http://schemas.microsoft.com/office/drawing/2014/main" id="{7B8D33D5-E113-0F66-4714-2650B8674CCB}"/>
              </a:ext>
            </a:extLst>
          </p:cNvPr>
          <p:cNvSpPr/>
          <p:nvPr/>
        </p:nvSpPr>
        <p:spPr>
          <a:xfrm>
            <a:off x="1268361" y="1613005"/>
            <a:ext cx="4395020" cy="473652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53B2A96D-0D5A-4F7A-9B11-D6F1E99164FD}"/>
              </a:ext>
            </a:extLst>
          </p:cNvPr>
          <p:cNvSpPr txBox="1"/>
          <p:nvPr/>
        </p:nvSpPr>
        <p:spPr>
          <a:xfrm>
            <a:off x="2786140" y="676433"/>
            <a:ext cx="661972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500" dirty="0">
                <a:solidFill>
                  <a:srgbClr val="5B1A8E"/>
                </a:solidFill>
                <a:effectLst/>
                <a:latin typeface="Footlight MT Light" panose="0204060206030A020304" pitchFamily="18" charset="77"/>
              </a:rPr>
              <a:t>Organizando tu </a:t>
            </a:r>
            <a:r>
              <a:rPr lang="pt-BR" sz="4500" dirty="0" err="1">
                <a:solidFill>
                  <a:srgbClr val="5B1A8E"/>
                </a:solidFill>
                <a:effectLst/>
                <a:latin typeface="Footlight MT Light" panose="0204060206030A020304" pitchFamily="18" charset="77"/>
              </a:rPr>
              <a:t>espacio</a:t>
            </a:r>
            <a:endParaRPr lang="pt-BR" sz="4500" dirty="0">
              <a:solidFill>
                <a:srgbClr val="5B1A8E"/>
              </a:solidFill>
              <a:effectLst/>
              <a:latin typeface="Footlight MT Light" panose="0204060206030A020304" pitchFamily="18" charset="77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5240CD2-E4B0-1461-A249-7CC9D0201FCA}"/>
              </a:ext>
            </a:extLst>
          </p:cNvPr>
          <p:cNvSpPr txBox="1"/>
          <p:nvPr/>
        </p:nvSpPr>
        <p:spPr>
          <a:xfrm>
            <a:off x="2028956" y="2161074"/>
            <a:ext cx="2873829" cy="308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Llaves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</a:rPr>
              <a:t>Tarjetas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</a:rPr>
              <a:t>Números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</a:rPr>
              <a:t>Caja de regalos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Garantías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y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  <a:r>
              <a:rPr lang="pt-BR" sz="2000" dirty="0" err="1">
                <a:solidFill>
                  <a:srgbClr val="4E2783"/>
                </a:solidFill>
              </a:rPr>
              <a:t>facturas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6CF0A97-1C7F-1DB1-976C-6BD63C43BDF5}"/>
              </a:ext>
            </a:extLst>
          </p:cNvPr>
          <p:cNvSpPr txBox="1"/>
          <p:nvPr/>
        </p:nvSpPr>
        <p:spPr>
          <a:xfrm>
            <a:off x="7135246" y="2346131"/>
            <a:ext cx="3945897" cy="308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Armario</a:t>
            </a:r>
            <a:r>
              <a:rPr lang="pt-BR" sz="2000" dirty="0">
                <a:solidFill>
                  <a:srgbClr val="4E2783"/>
                </a:solidFill>
              </a:rPr>
              <a:t> de </a:t>
            </a:r>
            <a:r>
              <a:rPr lang="pt-BR" sz="2000" dirty="0" err="1">
                <a:solidFill>
                  <a:srgbClr val="4E2783"/>
                </a:solidFill>
              </a:rPr>
              <a:t>cocina</a:t>
            </a:r>
            <a:r>
              <a:rPr lang="pt-BR" sz="2000" dirty="0">
                <a:solidFill>
                  <a:srgbClr val="4E2783"/>
                </a:solidFill>
              </a:rPr>
              <a:t> (</a:t>
            </a:r>
            <a:r>
              <a:rPr lang="pt-BR" sz="2000" dirty="0" err="1">
                <a:solidFill>
                  <a:srgbClr val="4E2783"/>
                </a:solidFill>
              </a:rPr>
              <a:t>repostero</a:t>
            </a:r>
            <a:r>
              <a:rPr lang="pt-BR" sz="2000" dirty="0">
                <a:solidFill>
                  <a:srgbClr val="4E2783"/>
                </a:solidFill>
              </a:rPr>
              <a:t>)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Armario</a:t>
            </a:r>
            <a:r>
              <a:rPr lang="pt-BR" sz="2000" dirty="0">
                <a:solidFill>
                  <a:srgbClr val="4E2783"/>
                </a:solidFill>
              </a:rPr>
              <a:t> de </a:t>
            </a:r>
            <a:r>
              <a:rPr lang="pt-BR" sz="2000" dirty="0" err="1">
                <a:solidFill>
                  <a:srgbClr val="4E2783"/>
                </a:solidFill>
              </a:rPr>
              <a:t>ropas</a:t>
            </a:r>
            <a:r>
              <a:rPr lang="pt-BR" sz="2000" dirty="0">
                <a:solidFill>
                  <a:srgbClr val="4E2783"/>
                </a:solidFill>
              </a:rPr>
              <a:t> (</a:t>
            </a:r>
            <a:r>
              <a:rPr lang="pt-BR" sz="2000" dirty="0" err="1">
                <a:solidFill>
                  <a:srgbClr val="4E2783"/>
                </a:solidFill>
              </a:rPr>
              <a:t>ropero</a:t>
            </a:r>
            <a:r>
              <a:rPr lang="pt-BR" sz="2000" dirty="0">
                <a:solidFill>
                  <a:srgbClr val="4E2783"/>
                </a:solidFill>
              </a:rPr>
              <a:t>)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Almacenaje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Armario</a:t>
            </a:r>
            <a:r>
              <a:rPr lang="pt-BR" sz="2000" dirty="0">
                <a:solidFill>
                  <a:srgbClr val="4E2783"/>
                </a:solidFill>
              </a:rPr>
              <a:t> de </a:t>
            </a:r>
            <a:r>
              <a:rPr lang="pt-BR" sz="2000" dirty="0" err="1">
                <a:solidFill>
                  <a:srgbClr val="4E2783"/>
                </a:solidFill>
              </a:rPr>
              <a:t>archivo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</a:rPr>
              <a:t>Santuario</a:t>
            </a:r>
            <a:r>
              <a:rPr lang="pt-BR" sz="2000" dirty="0">
                <a:solidFill>
                  <a:srgbClr val="4E2783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562264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5961879" y="2310548"/>
            <a:ext cx="4859681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 err="1">
                <a:solidFill>
                  <a:schemeClr val="bg1"/>
                </a:solidFill>
                <a:effectLst/>
              </a:rPr>
              <a:t>Califícate</a:t>
            </a:r>
            <a:r>
              <a:rPr lang="pt-BR" sz="2000" dirty="0">
                <a:solidFill>
                  <a:schemeClr val="bg1"/>
                </a:solidFill>
                <a:effectLst/>
              </a:rPr>
              <a:t> a ti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mismo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</a:rPr>
              <a:t> cada una de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las</a:t>
            </a:r>
            <a:r>
              <a:rPr lang="pt-BR" sz="2000" dirty="0">
                <a:solidFill>
                  <a:schemeClr val="bg1"/>
                </a:solidFill>
                <a:effectLst/>
              </a:rPr>
              <a:t> habilidades, dando notas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del</a:t>
            </a:r>
            <a:r>
              <a:rPr lang="pt-BR" sz="2000" dirty="0">
                <a:solidFill>
                  <a:schemeClr val="bg1"/>
                </a:solidFill>
                <a:effectLst/>
              </a:rPr>
              <a:t> 1 al 5, donde 1 significa que eres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muy</a:t>
            </a:r>
            <a:r>
              <a:rPr lang="pt-BR" sz="2000" dirty="0">
                <a:solidFill>
                  <a:schemeClr val="bg1"/>
                </a:solidFill>
                <a:effectLst/>
              </a:rPr>
              <a:t> deficiente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ese</a:t>
            </a:r>
            <a:r>
              <a:rPr lang="pt-BR" sz="2000" dirty="0">
                <a:solidFill>
                  <a:schemeClr val="bg1"/>
                </a:solidFill>
                <a:effectLst/>
              </a:rPr>
              <a:t> aspecto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y</a:t>
            </a:r>
            <a:r>
              <a:rPr lang="pt-BR" sz="2000" dirty="0">
                <a:solidFill>
                  <a:schemeClr val="bg1"/>
                </a:solidFill>
                <a:effectLst/>
              </a:rPr>
              <a:t> 5 que estás completamente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satisfecha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con</a:t>
            </a:r>
            <a:r>
              <a:rPr lang="pt-BR" sz="2000" dirty="0">
                <a:solidFill>
                  <a:schemeClr val="bg1"/>
                </a:solidFill>
                <a:effectLst/>
              </a:rPr>
              <a:t> tu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rendimiento</a:t>
            </a:r>
            <a:r>
              <a:rPr lang="pt-BR" sz="2000" dirty="0">
                <a:solidFill>
                  <a:schemeClr val="bg1"/>
                </a:solidFill>
                <a:effectLst/>
              </a:rPr>
              <a:t>. 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2D77340D-8686-7C10-AEEA-61732D917636}"/>
              </a:ext>
            </a:extLst>
          </p:cNvPr>
          <p:cNvSpPr txBox="1"/>
          <p:nvPr/>
        </p:nvSpPr>
        <p:spPr>
          <a:xfrm>
            <a:off x="1717673" y="2908485"/>
            <a:ext cx="37154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pt-BR" sz="4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Autoevalución</a:t>
            </a:r>
            <a:endParaRPr lang="pt-BR" sz="40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E5217BA-A7E0-6E59-C229-8EF14B393EC2}"/>
              </a:ext>
            </a:extLst>
          </p:cNvPr>
          <p:cNvSpPr/>
          <p:nvPr/>
        </p:nvSpPr>
        <p:spPr>
          <a:xfrm>
            <a:off x="6096000" y="333397"/>
            <a:ext cx="5388428" cy="6252460"/>
          </a:xfrm>
          <a:prstGeom prst="rect">
            <a:avLst/>
          </a:prstGeom>
          <a:solidFill>
            <a:srgbClr val="E9D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D0C7E4FA-B313-A7AD-35EC-FB122AAE2A59}"/>
              </a:ext>
            </a:extLst>
          </p:cNvPr>
          <p:cNvSpPr/>
          <p:nvPr/>
        </p:nvSpPr>
        <p:spPr>
          <a:xfrm>
            <a:off x="438206" y="333397"/>
            <a:ext cx="5388428" cy="6252460"/>
          </a:xfrm>
          <a:prstGeom prst="rect">
            <a:avLst/>
          </a:prstGeom>
          <a:solidFill>
            <a:srgbClr val="E9D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F0888D7-624F-C0A0-593A-D898F54F8E45}"/>
              </a:ext>
            </a:extLst>
          </p:cNvPr>
          <p:cNvSpPr txBox="1"/>
          <p:nvPr/>
        </p:nvSpPr>
        <p:spPr>
          <a:xfrm>
            <a:off x="661362" y="828137"/>
            <a:ext cx="4942115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b="1" dirty="0">
                <a:solidFill>
                  <a:srgbClr val="4E2783"/>
                </a:solidFill>
              </a:rPr>
              <a:t>Utilizar </a:t>
            </a:r>
            <a:r>
              <a:rPr lang="pt-BR" sz="1600" b="1" dirty="0" err="1">
                <a:solidFill>
                  <a:srgbClr val="4E2783"/>
                </a:solidFill>
              </a:rPr>
              <a:t>el</a:t>
            </a:r>
            <a:r>
              <a:rPr lang="pt-BR" sz="1600" b="1" dirty="0">
                <a:solidFill>
                  <a:srgbClr val="4E2783"/>
                </a:solidFill>
              </a:rPr>
              <a:t> </a:t>
            </a:r>
            <a:r>
              <a:rPr lang="pt-BR" sz="1600" b="1" dirty="0" err="1">
                <a:solidFill>
                  <a:srgbClr val="4E2783"/>
                </a:solidFill>
              </a:rPr>
              <a:t>tiempo</a:t>
            </a:r>
            <a:r>
              <a:rPr lang="pt-BR" sz="1600" b="1" dirty="0">
                <a:solidFill>
                  <a:srgbClr val="4E2783"/>
                </a:solidFill>
              </a:rPr>
              <a:t> de forma eficaz </a:t>
            </a:r>
          </a:p>
          <a:p>
            <a:r>
              <a:rPr lang="pt-BR" sz="1600" dirty="0">
                <a:solidFill>
                  <a:srgbClr val="4E2783"/>
                </a:solidFill>
              </a:rPr>
              <a:t>(  ) ¿</a:t>
            </a:r>
            <a:r>
              <a:rPr lang="pt-BR" sz="1600" dirty="0" err="1">
                <a:solidFill>
                  <a:srgbClr val="4E2783"/>
                </a:solidFill>
              </a:rPr>
              <a:t>Trabajas</a:t>
            </a:r>
            <a:r>
              <a:rPr lang="pt-BR" sz="1600" dirty="0">
                <a:solidFill>
                  <a:srgbClr val="4E2783"/>
                </a:solidFill>
              </a:rPr>
              <a:t> 60 minutos cada hora?</a:t>
            </a:r>
          </a:p>
          <a:p>
            <a:endParaRPr lang="pt-BR" sz="1600" b="1" dirty="0">
              <a:solidFill>
                <a:srgbClr val="4E2783"/>
              </a:solidFill>
            </a:endParaRPr>
          </a:p>
          <a:p>
            <a:r>
              <a:rPr lang="pt-BR" sz="1600" b="1" dirty="0" err="1">
                <a:solidFill>
                  <a:srgbClr val="4E2783"/>
                </a:solidFill>
              </a:rPr>
              <a:t>Planificación</a:t>
            </a:r>
            <a:endParaRPr lang="pt-BR" sz="1600" b="1" dirty="0">
              <a:solidFill>
                <a:srgbClr val="4E2783"/>
              </a:solidFill>
            </a:endParaRPr>
          </a:p>
          <a:p>
            <a:r>
              <a:rPr lang="pt-BR" sz="1600" dirty="0">
                <a:solidFill>
                  <a:srgbClr val="4E2783"/>
                </a:solidFill>
              </a:rPr>
              <a:t>(  ) ¿Eres capaz de </a:t>
            </a:r>
            <a:r>
              <a:rPr lang="pt-BR" sz="1600" dirty="0" err="1">
                <a:solidFill>
                  <a:srgbClr val="4E2783"/>
                </a:solidFill>
              </a:rPr>
              <a:t>desarrollar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un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plan</a:t>
            </a:r>
            <a:r>
              <a:rPr lang="pt-BR" sz="1600" dirty="0">
                <a:solidFill>
                  <a:srgbClr val="4E2783"/>
                </a:solidFill>
              </a:rPr>
              <a:t> de </a:t>
            </a:r>
            <a:r>
              <a:rPr lang="pt-BR" sz="1600" dirty="0" err="1">
                <a:solidFill>
                  <a:srgbClr val="4E2783"/>
                </a:solidFill>
              </a:rPr>
              <a:t>acción</a:t>
            </a:r>
            <a:r>
              <a:rPr lang="pt-BR" sz="1600" dirty="0">
                <a:solidFill>
                  <a:srgbClr val="4E2783"/>
                </a:solidFill>
              </a:rPr>
              <a:t> para </a:t>
            </a:r>
            <a:r>
              <a:rPr lang="pt-BR" sz="1600" dirty="0" err="1">
                <a:solidFill>
                  <a:srgbClr val="4E2783"/>
                </a:solidFill>
              </a:rPr>
              <a:t>alcanzar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un</a:t>
            </a:r>
            <a:r>
              <a:rPr lang="pt-BR" sz="1600" dirty="0">
                <a:solidFill>
                  <a:srgbClr val="4E2783"/>
                </a:solidFill>
              </a:rPr>
              <a:t> objetivo concreto?</a:t>
            </a:r>
          </a:p>
          <a:p>
            <a:endParaRPr lang="pt-BR" sz="1600" b="1" dirty="0">
              <a:solidFill>
                <a:srgbClr val="4E2783"/>
              </a:solidFill>
            </a:endParaRPr>
          </a:p>
          <a:p>
            <a:r>
              <a:rPr lang="pt-BR" sz="1600" b="1" dirty="0">
                <a:solidFill>
                  <a:srgbClr val="4E2783"/>
                </a:solidFill>
              </a:rPr>
              <a:t>Rapidez </a:t>
            </a:r>
            <a:r>
              <a:rPr lang="pt-BR" sz="1600" b="1" dirty="0" err="1">
                <a:solidFill>
                  <a:srgbClr val="4E2783"/>
                </a:solidFill>
              </a:rPr>
              <a:t>en</a:t>
            </a:r>
            <a:r>
              <a:rPr lang="pt-BR" sz="1600" b="1" dirty="0">
                <a:solidFill>
                  <a:srgbClr val="4E2783"/>
                </a:solidFill>
              </a:rPr>
              <a:t> </a:t>
            </a:r>
            <a:r>
              <a:rPr lang="pt-BR" sz="1600" b="1" dirty="0" err="1">
                <a:solidFill>
                  <a:srgbClr val="4E2783"/>
                </a:solidFill>
              </a:rPr>
              <a:t>la</a:t>
            </a:r>
            <a:r>
              <a:rPr lang="pt-BR" sz="1600" b="1" dirty="0">
                <a:solidFill>
                  <a:srgbClr val="4E2783"/>
                </a:solidFill>
              </a:rPr>
              <a:t> </a:t>
            </a:r>
            <a:r>
              <a:rPr lang="pt-BR" sz="1600" b="1" dirty="0" err="1">
                <a:solidFill>
                  <a:srgbClr val="4E2783"/>
                </a:solidFill>
              </a:rPr>
              <a:t>búsqueda</a:t>
            </a:r>
            <a:r>
              <a:rPr lang="pt-BR" sz="1600" b="1" dirty="0">
                <a:solidFill>
                  <a:srgbClr val="4E2783"/>
                </a:solidFill>
              </a:rPr>
              <a:t> de documentos</a:t>
            </a:r>
          </a:p>
          <a:p>
            <a:r>
              <a:rPr lang="pt-BR" sz="1600" dirty="0">
                <a:solidFill>
                  <a:srgbClr val="4E2783"/>
                </a:solidFill>
              </a:rPr>
              <a:t>(  ) ¿</a:t>
            </a:r>
            <a:r>
              <a:rPr lang="pt-BR" sz="1600" dirty="0" err="1">
                <a:solidFill>
                  <a:srgbClr val="4E2783"/>
                </a:solidFill>
              </a:rPr>
              <a:t>Mantienes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el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flujo</a:t>
            </a:r>
            <a:r>
              <a:rPr lang="pt-BR" sz="1600" dirty="0">
                <a:solidFill>
                  <a:srgbClr val="4E2783"/>
                </a:solidFill>
              </a:rPr>
              <a:t> de </a:t>
            </a:r>
            <a:r>
              <a:rPr lang="pt-BR" sz="1600" dirty="0" err="1">
                <a:solidFill>
                  <a:srgbClr val="4E2783"/>
                </a:solidFill>
              </a:rPr>
              <a:t>comunicaciones</a:t>
            </a:r>
            <a:r>
              <a:rPr lang="pt-BR" sz="1600" dirty="0">
                <a:solidFill>
                  <a:srgbClr val="4E2783"/>
                </a:solidFill>
              </a:rPr>
              <a:t> como cartas, </a:t>
            </a:r>
            <a:r>
              <a:rPr lang="pt-BR" sz="1600" dirty="0" err="1">
                <a:solidFill>
                  <a:srgbClr val="4E2783"/>
                </a:solidFill>
              </a:rPr>
              <a:t>facturas</a:t>
            </a:r>
            <a:r>
              <a:rPr lang="pt-BR" sz="1600" dirty="0">
                <a:solidFill>
                  <a:srgbClr val="4E2783"/>
                </a:solidFill>
              </a:rPr>
              <a:t>, tarjetas, etc., que </a:t>
            </a:r>
            <a:r>
              <a:rPr lang="pt-BR" sz="1600" dirty="0" err="1">
                <a:solidFill>
                  <a:srgbClr val="4E2783"/>
                </a:solidFill>
              </a:rPr>
              <a:t>llegan</a:t>
            </a:r>
            <a:r>
              <a:rPr lang="pt-BR" sz="1600" dirty="0">
                <a:solidFill>
                  <a:srgbClr val="4E2783"/>
                </a:solidFill>
              </a:rPr>
              <a:t> a tu mesa?</a:t>
            </a:r>
          </a:p>
          <a:p>
            <a:endParaRPr lang="pt-BR" sz="1600" b="1" dirty="0">
              <a:solidFill>
                <a:srgbClr val="4E2783"/>
              </a:solidFill>
            </a:endParaRPr>
          </a:p>
          <a:p>
            <a:r>
              <a:rPr lang="pt-BR" sz="1600" b="1" dirty="0" err="1">
                <a:solidFill>
                  <a:srgbClr val="4E2783"/>
                </a:solidFill>
              </a:rPr>
              <a:t>Facilidad</a:t>
            </a:r>
            <a:r>
              <a:rPr lang="pt-BR" sz="1600" b="1" dirty="0">
                <a:solidFill>
                  <a:srgbClr val="4E2783"/>
                </a:solidFill>
              </a:rPr>
              <a:t> para encontrar cosas</a:t>
            </a:r>
          </a:p>
          <a:p>
            <a:r>
              <a:rPr lang="pt-BR" sz="1600" dirty="0">
                <a:solidFill>
                  <a:srgbClr val="4E2783"/>
                </a:solidFill>
              </a:rPr>
              <a:t>(  ) ¿</a:t>
            </a:r>
            <a:r>
              <a:rPr lang="pt-BR" sz="1600" dirty="0" err="1">
                <a:solidFill>
                  <a:srgbClr val="4E2783"/>
                </a:solidFill>
              </a:rPr>
              <a:t>Puedes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ubicar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rápidamente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la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información</a:t>
            </a:r>
            <a:r>
              <a:rPr lang="pt-BR" sz="1600" dirty="0">
                <a:solidFill>
                  <a:srgbClr val="4E2783"/>
                </a:solidFill>
              </a:rPr>
              <a:t>, </a:t>
            </a:r>
            <a:r>
              <a:rPr lang="pt-BR" sz="1600" dirty="0" err="1">
                <a:solidFill>
                  <a:srgbClr val="4E2783"/>
                </a:solidFill>
              </a:rPr>
              <a:t>las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herramientas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y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los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materiales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cuando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los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necesitas</a:t>
            </a:r>
            <a:r>
              <a:rPr lang="pt-BR" sz="1600" dirty="0">
                <a:solidFill>
                  <a:srgbClr val="4E2783"/>
                </a:solidFill>
              </a:rPr>
              <a:t>?</a:t>
            </a:r>
          </a:p>
          <a:p>
            <a:r>
              <a:rPr lang="pt-BR" sz="1600" dirty="0">
                <a:solidFill>
                  <a:srgbClr val="4E2783"/>
                </a:solidFill>
              </a:rPr>
              <a:t>¿</a:t>
            </a:r>
            <a:r>
              <a:rPr lang="pt-BR" sz="1600" dirty="0" err="1">
                <a:solidFill>
                  <a:srgbClr val="4E2783"/>
                </a:solidFill>
              </a:rPr>
              <a:t>Puede</a:t>
            </a:r>
            <a:r>
              <a:rPr lang="pt-BR" sz="1600" dirty="0">
                <a:solidFill>
                  <a:srgbClr val="4E2783"/>
                </a:solidFill>
              </a:rPr>
              <a:t> localizar </a:t>
            </a:r>
            <a:r>
              <a:rPr lang="pt-BR" sz="1600" dirty="0" err="1">
                <a:solidFill>
                  <a:srgbClr val="4E2783"/>
                </a:solidFill>
              </a:rPr>
              <a:t>rápidamente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la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información</a:t>
            </a:r>
            <a:r>
              <a:rPr lang="pt-BR" sz="1600" dirty="0">
                <a:solidFill>
                  <a:srgbClr val="4E2783"/>
                </a:solidFill>
              </a:rPr>
              <a:t>, </a:t>
            </a:r>
            <a:r>
              <a:rPr lang="pt-BR" sz="1600" dirty="0" err="1">
                <a:solidFill>
                  <a:srgbClr val="4E2783"/>
                </a:solidFill>
              </a:rPr>
              <a:t>las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herramientas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y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los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materiales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cuando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los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necesita</a:t>
            </a:r>
            <a:r>
              <a:rPr lang="pt-BR" sz="1600" dirty="0">
                <a:solidFill>
                  <a:srgbClr val="4E2783"/>
                </a:solidFill>
              </a:rPr>
              <a:t>?  </a:t>
            </a:r>
          </a:p>
          <a:p>
            <a:endParaRPr lang="pt-BR" sz="1600" b="1" dirty="0">
              <a:solidFill>
                <a:srgbClr val="4E2783"/>
              </a:solidFill>
            </a:endParaRPr>
          </a:p>
          <a:p>
            <a:r>
              <a:rPr lang="pt-BR" sz="1600" b="1" dirty="0" err="1">
                <a:solidFill>
                  <a:srgbClr val="4E2783"/>
                </a:solidFill>
              </a:rPr>
              <a:t>Capacidad</a:t>
            </a:r>
            <a:r>
              <a:rPr lang="pt-BR" sz="1600" b="1" dirty="0">
                <a:solidFill>
                  <a:srgbClr val="4E2783"/>
                </a:solidFill>
              </a:rPr>
              <a:t> de delegar</a:t>
            </a:r>
          </a:p>
          <a:p>
            <a:r>
              <a:rPr lang="pt-BR" sz="1600" dirty="0">
                <a:solidFill>
                  <a:srgbClr val="4E2783"/>
                </a:solidFill>
              </a:rPr>
              <a:t>(  ) ¿Eres capaz de </a:t>
            </a:r>
            <a:r>
              <a:rPr lang="pt-BR" sz="1600" dirty="0" err="1">
                <a:solidFill>
                  <a:srgbClr val="4E2783"/>
                </a:solidFill>
              </a:rPr>
              <a:t>organizarte</a:t>
            </a:r>
            <a:r>
              <a:rPr lang="pt-BR" sz="1600" dirty="0">
                <a:solidFill>
                  <a:srgbClr val="4E2783"/>
                </a:solidFill>
              </a:rPr>
              <a:t> para que </a:t>
            </a:r>
            <a:r>
              <a:rPr lang="pt-BR" sz="1600" dirty="0" err="1">
                <a:solidFill>
                  <a:srgbClr val="4E2783"/>
                </a:solidFill>
              </a:rPr>
              <a:t>otras</a:t>
            </a:r>
            <a:r>
              <a:rPr lang="pt-BR" sz="1600" dirty="0">
                <a:solidFill>
                  <a:srgbClr val="4E2783"/>
                </a:solidFill>
              </a:rPr>
              <a:t> personas </a:t>
            </a:r>
            <a:r>
              <a:rPr lang="pt-BR" sz="1600" dirty="0" err="1">
                <a:solidFill>
                  <a:srgbClr val="4E2783"/>
                </a:solidFill>
              </a:rPr>
              <a:t>puedan</a:t>
            </a:r>
            <a:r>
              <a:rPr lang="pt-BR" sz="1600" dirty="0">
                <a:solidFill>
                  <a:srgbClr val="4E2783"/>
                </a:solidFill>
              </a:rPr>
              <a:t> participar </a:t>
            </a:r>
            <a:r>
              <a:rPr lang="pt-BR" sz="1600" dirty="0" err="1">
                <a:solidFill>
                  <a:srgbClr val="4E2783"/>
                </a:solidFill>
              </a:rPr>
              <a:t>en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el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trabajo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y</a:t>
            </a:r>
            <a:r>
              <a:rPr lang="pt-BR" sz="1600" dirty="0">
                <a:solidFill>
                  <a:srgbClr val="4E2783"/>
                </a:solidFill>
              </a:rPr>
              <a:t> no </a:t>
            </a:r>
            <a:r>
              <a:rPr lang="pt-BR" sz="1600" dirty="0" err="1">
                <a:solidFill>
                  <a:srgbClr val="4E2783"/>
                </a:solidFill>
              </a:rPr>
              <a:t>tengas</a:t>
            </a:r>
            <a:r>
              <a:rPr lang="pt-BR" sz="1600" dirty="0">
                <a:solidFill>
                  <a:srgbClr val="4E2783"/>
                </a:solidFill>
              </a:rPr>
              <a:t> que </a:t>
            </a:r>
            <a:r>
              <a:rPr lang="pt-BR" sz="1600" dirty="0" err="1">
                <a:solidFill>
                  <a:srgbClr val="4E2783"/>
                </a:solidFill>
              </a:rPr>
              <a:t>hacerlo</a:t>
            </a:r>
            <a:r>
              <a:rPr lang="pt-BR" sz="1600" dirty="0">
                <a:solidFill>
                  <a:srgbClr val="4E2783"/>
                </a:solidFill>
              </a:rPr>
              <a:t> todo </a:t>
            </a:r>
            <a:r>
              <a:rPr lang="pt-BR" sz="1600" dirty="0" err="1">
                <a:solidFill>
                  <a:srgbClr val="4E2783"/>
                </a:solidFill>
              </a:rPr>
              <a:t>tú</a:t>
            </a:r>
            <a:r>
              <a:rPr lang="pt-BR" sz="1600" dirty="0">
                <a:solidFill>
                  <a:srgbClr val="4E2783"/>
                </a:solidFill>
              </a:rPr>
              <a:t>? 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9166FED-08DF-EA19-6032-693AE5D73E93}"/>
              </a:ext>
            </a:extLst>
          </p:cNvPr>
          <p:cNvSpPr txBox="1"/>
          <p:nvPr/>
        </p:nvSpPr>
        <p:spPr>
          <a:xfrm>
            <a:off x="6585856" y="828137"/>
            <a:ext cx="440871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b="1" dirty="0" err="1">
                <a:solidFill>
                  <a:srgbClr val="4E2783"/>
                </a:solidFill>
              </a:rPr>
              <a:t>Control</a:t>
            </a:r>
            <a:r>
              <a:rPr lang="pt-BR" sz="1600" b="1" dirty="0">
                <a:solidFill>
                  <a:srgbClr val="4E2783"/>
                </a:solidFill>
              </a:rPr>
              <a:t> de </a:t>
            </a:r>
            <a:r>
              <a:rPr lang="pt-BR" sz="1600" b="1" dirty="0" err="1">
                <a:solidFill>
                  <a:srgbClr val="4E2783"/>
                </a:solidFill>
              </a:rPr>
              <a:t>las</a:t>
            </a:r>
            <a:r>
              <a:rPr lang="pt-BR" sz="1600" b="1" dirty="0">
                <a:solidFill>
                  <a:srgbClr val="4E2783"/>
                </a:solidFill>
              </a:rPr>
              <a:t> </a:t>
            </a:r>
            <a:r>
              <a:rPr lang="pt-BR" sz="1600" b="1" dirty="0" err="1">
                <a:solidFill>
                  <a:srgbClr val="4E2783"/>
                </a:solidFill>
              </a:rPr>
              <a:t>fuerzas</a:t>
            </a:r>
            <a:endParaRPr lang="pt-BR" sz="1600" b="1" dirty="0">
              <a:solidFill>
                <a:srgbClr val="4E2783"/>
              </a:solidFill>
            </a:endParaRPr>
          </a:p>
          <a:p>
            <a:r>
              <a:rPr lang="pt-BR" sz="1600" dirty="0">
                <a:solidFill>
                  <a:srgbClr val="4E2783"/>
                </a:solidFill>
              </a:rPr>
              <a:t>(  ) ¿</a:t>
            </a:r>
            <a:r>
              <a:rPr lang="pt-BR" sz="1600" dirty="0" err="1">
                <a:solidFill>
                  <a:srgbClr val="4E2783"/>
                </a:solidFill>
              </a:rPr>
              <a:t>Puedes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controlarte</a:t>
            </a:r>
            <a:r>
              <a:rPr lang="pt-BR" sz="1600" dirty="0">
                <a:solidFill>
                  <a:srgbClr val="4E2783"/>
                </a:solidFill>
              </a:rPr>
              <a:t> para terminar </a:t>
            </a:r>
            <a:r>
              <a:rPr lang="pt-BR" sz="1600" dirty="0" err="1">
                <a:solidFill>
                  <a:srgbClr val="4E2783"/>
                </a:solidFill>
              </a:rPr>
              <a:t>un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día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sin</a:t>
            </a:r>
            <a:r>
              <a:rPr lang="pt-BR" sz="1600" dirty="0">
                <a:solidFill>
                  <a:srgbClr val="4E2783"/>
                </a:solidFill>
              </a:rPr>
              <a:t> fatiga?</a:t>
            </a:r>
          </a:p>
          <a:p>
            <a:endParaRPr lang="pt-BR" sz="1600" b="1" dirty="0">
              <a:solidFill>
                <a:srgbClr val="4E2783"/>
              </a:solidFill>
            </a:endParaRPr>
          </a:p>
          <a:p>
            <a:r>
              <a:rPr lang="pt-BR" sz="1600" b="1" dirty="0" err="1">
                <a:solidFill>
                  <a:srgbClr val="4E2783"/>
                </a:solidFill>
              </a:rPr>
              <a:t>Concentración</a:t>
            </a:r>
            <a:endParaRPr lang="pt-BR" sz="1600" b="1" dirty="0">
              <a:solidFill>
                <a:srgbClr val="4E2783"/>
              </a:solidFill>
            </a:endParaRPr>
          </a:p>
          <a:p>
            <a:r>
              <a:rPr lang="pt-BR" sz="1600" dirty="0">
                <a:solidFill>
                  <a:srgbClr val="4E2783"/>
                </a:solidFill>
              </a:rPr>
              <a:t>(  ) ¿</a:t>
            </a:r>
            <a:r>
              <a:rPr lang="pt-BR" sz="1600" dirty="0" err="1">
                <a:solidFill>
                  <a:srgbClr val="4E2783"/>
                </a:solidFill>
              </a:rPr>
              <a:t>Puedes</a:t>
            </a:r>
            <a:r>
              <a:rPr lang="pt-BR" sz="1600" dirty="0">
                <a:solidFill>
                  <a:srgbClr val="4E2783"/>
                </a:solidFill>
              </a:rPr>
              <a:t> realizar una determinada </a:t>
            </a:r>
            <a:r>
              <a:rPr lang="pt-BR" sz="1600" dirty="0" err="1">
                <a:solidFill>
                  <a:srgbClr val="4E2783"/>
                </a:solidFill>
              </a:rPr>
              <a:t>tarea</a:t>
            </a:r>
            <a:r>
              <a:rPr lang="pt-BR" sz="1600" dirty="0">
                <a:solidFill>
                  <a:srgbClr val="4E2783"/>
                </a:solidFill>
              </a:rPr>
              <a:t> de una sola vez?</a:t>
            </a:r>
          </a:p>
          <a:p>
            <a:endParaRPr lang="pt-BR" sz="1600" b="1" dirty="0">
              <a:solidFill>
                <a:srgbClr val="4E2783"/>
              </a:solidFill>
            </a:endParaRPr>
          </a:p>
          <a:p>
            <a:r>
              <a:rPr lang="pt-BR" sz="1600" b="1" dirty="0" err="1">
                <a:solidFill>
                  <a:srgbClr val="4E2783"/>
                </a:solidFill>
              </a:rPr>
              <a:t>Definición</a:t>
            </a:r>
            <a:r>
              <a:rPr lang="pt-BR" sz="1600" b="1" dirty="0">
                <a:solidFill>
                  <a:srgbClr val="4E2783"/>
                </a:solidFill>
              </a:rPr>
              <a:t> de prioridades</a:t>
            </a:r>
          </a:p>
          <a:p>
            <a:r>
              <a:rPr lang="pt-BR" sz="1600" dirty="0">
                <a:solidFill>
                  <a:srgbClr val="4E2783"/>
                </a:solidFill>
              </a:rPr>
              <a:t>(  ) ¿</a:t>
            </a:r>
            <a:r>
              <a:rPr lang="pt-BR" sz="1600" dirty="0" err="1">
                <a:solidFill>
                  <a:srgbClr val="4E2783"/>
                </a:solidFill>
              </a:rPr>
              <a:t>Haces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primero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las</a:t>
            </a:r>
            <a:r>
              <a:rPr lang="pt-BR" sz="1600" dirty="0">
                <a:solidFill>
                  <a:srgbClr val="4E2783"/>
                </a:solidFill>
              </a:rPr>
              <a:t> cosas importantes?</a:t>
            </a:r>
          </a:p>
          <a:p>
            <a:endParaRPr lang="pt-BR" sz="1600" b="1" dirty="0">
              <a:solidFill>
                <a:srgbClr val="4E2783"/>
              </a:solidFill>
            </a:endParaRPr>
          </a:p>
          <a:p>
            <a:r>
              <a:rPr lang="pt-BR" sz="1600" b="1" dirty="0">
                <a:solidFill>
                  <a:srgbClr val="4E2783"/>
                </a:solidFill>
              </a:rPr>
              <a:t>Memoria</a:t>
            </a:r>
          </a:p>
          <a:p>
            <a:r>
              <a:rPr lang="pt-BR" sz="1600" dirty="0">
                <a:solidFill>
                  <a:srgbClr val="4E2783"/>
                </a:solidFill>
              </a:rPr>
              <a:t>(  ) ¿</a:t>
            </a:r>
            <a:r>
              <a:rPr lang="pt-BR" sz="1600" dirty="0" err="1">
                <a:solidFill>
                  <a:srgbClr val="4E2783"/>
                </a:solidFill>
              </a:rPr>
              <a:t>Tienes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un</a:t>
            </a:r>
            <a:r>
              <a:rPr lang="pt-BR" sz="1600" dirty="0">
                <a:solidFill>
                  <a:srgbClr val="4E2783"/>
                </a:solidFill>
              </a:rPr>
              <a:t> sistema que te </a:t>
            </a:r>
            <a:r>
              <a:rPr lang="pt-BR" sz="1600" dirty="0" err="1">
                <a:solidFill>
                  <a:srgbClr val="4E2783"/>
                </a:solidFill>
              </a:rPr>
              <a:t>ayude</a:t>
            </a:r>
            <a:r>
              <a:rPr lang="pt-BR" sz="1600" dirty="0">
                <a:solidFill>
                  <a:srgbClr val="4E2783"/>
                </a:solidFill>
              </a:rPr>
              <a:t> a recordar incidentes, </a:t>
            </a:r>
            <a:r>
              <a:rPr lang="pt-BR" sz="1600" dirty="0" err="1">
                <a:solidFill>
                  <a:srgbClr val="4E2783"/>
                </a:solidFill>
              </a:rPr>
              <a:t>ideas</a:t>
            </a:r>
            <a:r>
              <a:rPr lang="pt-BR" sz="1600" dirty="0">
                <a:solidFill>
                  <a:srgbClr val="4E2783"/>
                </a:solidFill>
              </a:rPr>
              <a:t>, planes o </a:t>
            </a:r>
            <a:r>
              <a:rPr lang="pt-BR" sz="1600" dirty="0" err="1">
                <a:solidFill>
                  <a:srgbClr val="4E2783"/>
                </a:solidFill>
              </a:rPr>
              <a:t>promesas</a:t>
            </a:r>
            <a:r>
              <a:rPr lang="pt-BR" sz="1600" dirty="0">
                <a:solidFill>
                  <a:srgbClr val="4E2783"/>
                </a:solidFill>
              </a:rPr>
              <a:t> importantes?</a:t>
            </a:r>
          </a:p>
          <a:p>
            <a:endParaRPr lang="pt-BR" sz="1600" b="1" dirty="0">
              <a:solidFill>
                <a:srgbClr val="4E2783"/>
              </a:solidFill>
            </a:endParaRPr>
          </a:p>
          <a:p>
            <a:r>
              <a:rPr lang="pt-BR" sz="1600" b="1" dirty="0" err="1">
                <a:solidFill>
                  <a:srgbClr val="4E2783"/>
                </a:solidFill>
              </a:rPr>
              <a:t>Control</a:t>
            </a:r>
            <a:r>
              <a:rPr lang="pt-BR" sz="1600" b="1" dirty="0">
                <a:solidFill>
                  <a:srgbClr val="4E2783"/>
                </a:solidFill>
              </a:rPr>
              <a:t> </a:t>
            </a:r>
            <a:r>
              <a:rPr lang="pt-BR" sz="1600" b="1" dirty="0" err="1">
                <a:solidFill>
                  <a:srgbClr val="4E2783"/>
                </a:solidFill>
              </a:rPr>
              <a:t>del</a:t>
            </a:r>
            <a:r>
              <a:rPr lang="pt-BR" sz="1600" b="1" dirty="0">
                <a:solidFill>
                  <a:srgbClr val="4E2783"/>
                </a:solidFill>
              </a:rPr>
              <a:t> </a:t>
            </a:r>
            <a:r>
              <a:rPr lang="pt-BR" sz="1600" b="1" dirty="0" err="1">
                <a:solidFill>
                  <a:srgbClr val="4E2783"/>
                </a:solidFill>
              </a:rPr>
              <a:t>desorden</a:t>
            </a:r>
            <a:endParaRPr lang="pt-BR" sz="1600" b="1" dirty="0">
              <a:solidFill>
                <a:srgbClr val="4E2783"/>
              </a:solidFill>
            </a:endParaRPr>
          </a:p>
          <a:p>
            <a:r>
              <a:rPr lang="pt-BR" sz="1600" dirty="0">
                <a:solidFill>
                  <a:srgbClr val="4E2783"/>
                </a:solidFill>
              </a:rPr>
              <a:t>(  ) ¿</a:t>
            </a:r>
            <a:r>
              <a:rPr lang="pt-BR" sz="1600" dirty="0" err="1">
                <a:solidFill>
                  <a:srgbClr val="4E2783"/>
                </a:solidFill>
              </a:rPr>
              <a:t>Puedes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mantener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la</a:t>
            </a:r>
            <a:r>
              <a:rPr lang="pt-BR" sz="1600" dirty="0">
                <a:solidFill>
                  <a:srgbClr val="4E2783"/>
                </a:solidFill>
              </a:rPr>
              <a:t> casa, </a:t>
            </a:r>
            <a:r>
              <a:rPr lang="pt-BR" sz="1600" dirty="0" err="1">
                <a:solidFill>
                  <a:srgbClr val="4E2783"/>
                </a:solidFill>
              </a:rPr>
              <a:t>el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garaje</a:t>
            </a:r>
            <a:r>
              <a:rPr lang="pt-BR" sz="1600" dirty="0">
                <a:solidFill>
                  <a:srgbClr val="4E2783"/>
                </a:solidFill>
              </a:rPr>
              <a:t>, </a:t>
            </a:r>
            <a:r>
              <a:rPr lang="pt-BR" sz="1600" dirty="0" err="1">
                <a:solidFill>
                  <a:srgbClr val="4E2783"/>
                </a:solidFill>
              </a:rPr>
              <a:t>el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patio</a:t>
            </a:r>
            <a:r>
              <a:rPr lang="pt-BR" sz="1600" dirty="0">
                <a:solidFill>
                  <a:srgbClr val="4E2783"/>
                </a:solidFill>
              </a:rPr>
              <a:t> o </a:t>
            </a:r>
            <a:r>
              <a:rPr lang="pt-BR" sz="1600" dirty="0" err="1">
                <a:solidFill>
                  <a:srgbClr val="4E2783"/>
                </a:solidFill>
              </a:rPr>
              <a:t>el</a:t>
            </a:r>
            <a:r>
              <a:rPr lang="pt-BR" sz="1600" dirty="0">
                <a:solidFill>
                  <a:srgbClr val="4E2783"/>
                </a:solidFill>
              </a:rPr>
              <a:t> lugar de </a:t>
            </a:r>
            <a:r>
              <a:rPr lang="pt-BR" sz="1600" dirty="0" err="1">
                <a:solidFill>
                  <a:srgbClr val="4E2783"/>
                </a:solidFill>
              </a:rPr>
              <a:t>trabajo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limpios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y</a:t>
            </a:r>
            <a:r>
              <a:rPr lang="pt-BR" sz="1600" dirty="0">
                <a:solidFill>
                  <a:srgbClr val="4E2783"/>
                </a:solidFill>
              </a:rPr>
              <a:t> ordenados?</a:t>
            </a:r>
          </a:p>
        </p:txBody>
      </p:sp>
    </p:spTree>
    <p:extLst>
      <p:ext uri="{BB962C8B-B14F-4D97-AF65-F5344CB8AC3E}">
        <p14:creationId xmlns:p14="http://schemas.microsoft.com/office/powerpoint/2010/main" val="123957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A9678B01-67D0-0047-9C4F-1E28166598B7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Ejercicios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crecimiento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personal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663677"/>
            <a:ext cx="6675119" cy="6230664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636949" y="2474645"/>
            <a:ext cx="5070500" cy="2814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continuación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se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detallan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áreas específicas que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suelen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necesitar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ser organizadas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una casa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u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oficina. Si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trabajas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otro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espacio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, utiliza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líneas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blanco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para anotar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tus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puntos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conflictivos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. Marca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un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círculo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áreas que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deben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ser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trabajadas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tu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situación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4307" y="-58994"/>
            <a:ext cx="1683385" cy="22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9B97B408-6202-40E8-812B-EC6B46E6594C}"/>
</file>

<file path=customXml/itemProps2.xml><?xml version="1.0" encoding="utf-8"?>
<ds:datastoreItem xmlns:ds="http://schemas.openxmlformats.org/officeDocument/2006/customXml" ds:itemID="{6EA79341-0777-4192-A9B7-BEB1A3156377}"/>
</file>

<file path=customXml/itemProps3.xml><?xml version="1.0" encoding="utf-8"?>
<ds:datastoreItem xmlns:ds="http://schemas.openxmlformats.org/officeDocument/2006/customXml" ds:itemID="{1C02ACCD-873C-46FD-8CDA-1F2FBC4618D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7721</TotalTime>
  <Words>554</Words>
  <Application>Microsoft Macintosh PowerPoint</Application>
  <PresentationFormat>Widescreen</PresentationFormat>
  <Paragraphs>88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7" baseType="lpstr">
      <vt:lpstr>Nickainley Normal</vt:lpstr>
      <vt:lpstr>Calibri</vt:lpstr>
      <vt:lpstr>Arial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85</cp:revision>
  <dcterms:created xsi:type="dcterms:W3CDTF">2019-05-05T15:23:12Z</dcterms:created>
  <dcterms:modified xsi:type="dcterms:W3CDTF">2022-09-26T12:39:07Z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